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9" r:id="rId2"/>
  </p:sldMasterIdLst>
  <p:sldIdLst>
    <p:sldId id="256" r:id="rId3"/>
    <p:sldId id="257" r:id="rId4"/>
    <p:sldId id="265" r:id="rId5"/>
    <p:sldId id="266" r:id="rId6"/>
    <p:sldId id="259" r:id="rId7"/>
    <p:sldId id="260" r:id="rId8"/>
    <p:sldId id="258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ành Nguyễn Văn" initials="TN" lastIdx="1" clrIdx="0">
    <p:extLst>
      <p:ext uri="{19B8F6BF-5375-455C-9EA6-DF929625EA0E}">
        <p15:presenceInfo xmlns:p15="http://schemas.microsoft.com/office/powerpoint/2012/main" userId="cc53594b6b53559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50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jpeg>
</file>

<file path=ppt/media/image23.gif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51200" y="2698000"/>
            <a:ext cx="10289600" cy="14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-2902900" y="406400"/>
            <a:ext cx="16562567" cy="8926400"/>
            <a:chOff x="-2177175" y="304800"/>
            <a:chExt cx="12421925" cy="6694800"/>
          </a:xfrm>
        </p:grpSpPr>
        <p:pic>
          <p:nvPicPr>
            <p:cNvPr id="11" name="Google Shape;11;p2"/>
            <p:cNvPicPr preferRelativeResize="0"/>
            <p:nvPr/>
          </p:nvPicPr>
          <p:blipFill rotWithShape="1">
            <a:blip r:embed="rId2">
              <a:alphaModFix/>
            </a:blip>
            <a:srcRect l="18492" t="14228" r="12145" b="18272"/>
            <a:stretch/>
          </p:blipFill>
          <p:spPr>
            <a:xfrm>
              <a:off x="7890650" y="3797388"/>
              <a:ext cx="2354100" cy="23499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2" name="Google Shape;12;p2"/>
            <p:cNvSpPr/>
            <p:nvPr/>
          </p:nvSpPr>
          <p:spPr>
            <a:xfrm>
              <a:off x="-2177175" y="3797400"/>
              <a:ext cx="3202200" cy="3202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" name="Google Shape;13;p2"/>
            <p:cNvGrpSpPr/>
            <p:nvPr/>
          </p:nvGrpSpPr>
          <p:grpSpPr>
            <a:xfrm>
              <a:off x="8512500" y="304800"/>
              <a:ext cx="326700" cy="490050"/>
              <a:chOff x="7388600" y="376150"/>
              <a:chExt cx="326700" cy="490050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7388600" y="376150"/>
                <a:ext cx="326700" cy="32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7388600" y="539500"/>
                <a:ext cx="326700" cy="32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>
              <a:off x="7715295" y="4551962"/>
              <a:ext cx="501259" cy="104071"/>
              <a:chOff x="6329500" y="-1097725"/>
              <a:chExt cx="744150" cy="154500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27807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hat is the Meaning of Life? Finding Your Purpose">
            <a:extLst>
              <a:ext uri="{FF2B5EF4-FFF2-40B4-BE49-F238E27FC236}">
                <a16:creationId xmlns:a16="http://schemas.microsoft.com/office/drawing/2014/main" id="{5987FCC4-6D9D-1993-94B0-95B3C318BA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6680" y="0"/>
            <a:ext cx="1312535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Google Shape;93;p11"/>
          <p:cNvSpPr txBox="1">
            <a:spLocks noGrp="1"/>
          </p:cNvSpPr>
          <p:nvPr>
            <p:ph type="title" hasCustomPrompt="1"/>
          </p:nvPr>
        </p:nvSpPr>
        <p:spPr>
          <a:xfrm>
            <a:off x="1712100" y="2161700"/>
            <a:ext cx="8768000" cy="13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94" name="Google Shape;94;p11"/>
          <p:cNvSpPr txBox="1">
            <a:spLocks noGrp="1"/>
          </p:cNvSpPr>
          <p:nvPr>
            <p:ph type="subTitle" idx="1"/>
          </p:nvPr>
        </p:nvSpPr>
        <p:spPr>
          <a:xfrm>
            <a:off x="1712000" y="3507767"/>
            <a:ext cx="8768000" cy="6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95" name="Google Shape;95;p11"/>
          <p:cNvGrpSpPr/>
          <p:nvPr/>
        </p:nvGrpSpPr>
        <p:grpSpPr>
          <a:xfrm>
            <a:off x="325300" y="392634"/>
            <a:ext cx="14478667" cy="8946167"/>
            <a:chOff x="243975" y="294475"/>
            <a:chExt cx="10859000" cy="6709625"/>
          </a:xfrm>
        </p:grpSpPr>
        <p:pic>
          <p:nvPicPr>
            <p:cNvPr id="96" name="Google Shape;96;p11"/>
            <p:cNvPicPr preferRelativeResize="0"/>
            <p:nvPr/>
          </p:nvPicPr>
          <p:blipFill rotWithShape="1">
            <a:blip r:embed="rId3">
              <a:alphaModFix/>
            </a:blip>
            <a:srcRect l="38689" t="23134" r="17809" b="34534"/>
            <a:stretch/>
          </p:blipFill>
          <p:spPr>
            <a:xfrm>
              <a:off x="7032275" y="2940600"/>
              <a:ext cx="4070700" cy="4063500"/>
            </a:xfrm>
            <a:prstGeom prst="ellipse">
              <a:avLst/>
            </a:prstGeom>
            <a:noFill/>
            <a:ln>
              <a:noFill/>
            </a:ln>
          </p:spPr>
        </p:pic>
        <p:grpSp>
          <p:nvGrpSpPr>
            <p:cNvPr id="97" name="Google Shape;97;p11"/>
            <p:cNvGrpSpPr/>
            <p:nvPr/>
          </p:nvGrpSpPr>
          <p:grpSpPr>
            <a:xfrm>
              <a:off x="243975" y="294475"/>
              <a:ext cx="326700" cy="490050"/>
              <a:chOff x="7388600" y="376150"/>
              <a:chExt cx="326700" cy="490050"/>
            </a:xfrm>
          </p:grpSpPr>
          <p:sp>
            <p:nvSpPr>
              <p:cNvPr id="98" name="Google Shape;98;p11"/>
              <p:cNvSpPr/>
              <p:nvPr/>
            </p:nvSpPr>
            <p:spPr>
              <a:xfrm>
                <a:off x="7388600" y="376150"/>
                <a:ext cx="326700" cy="32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11"/>
              <p:cNvSpPr/>
              <p:nvPr/>
            </p:nvSpPr>
            <p:spPr>
              <a:xfrm>
                <a:off x="7388600" y="539500"/>
                <a:ext cx="326700" cy="32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100" name="Google Shape;100;p11"/>
            <p:cNvPicPr preferRelativeResize="0"/>
            <p:nvPr/>
          </p:nvPicPr>
          <p:blipFill rotWithShape="1">
            <a:blip r:embed="rId3">
              <a:alphaModFix/>
            </a:blip>
            <a:srcRect l="18492" t="14228" r="12145" b="18272"/>
            <a:stretch/>
          </p:blipFill>
          <p:spPr>
            <a:xfrm>
              <a:off x="7890650" y="3797388"/>
              <a:ext cx="2354100" cy="2349900"/>
            </a:xfrm>
            <a:prstGeom prst="ellipse">
              <a:avLst/>
            </a:prstGeom>
            <a:noFill/>
            <a:ln>
              <a:noFill/>
            </a:ln>
          </p:spPr>
        </p:pic>
        <p:grpSp>
          <p:nvGrpSpPr>
            <p:cNvPr id="101" name="Google Shape;101;p11"/>
            <p:cNvGrpSpPr/>
            <p:nvPr/>
          </p:nvGrpSpPr>
          <p:grpSpPr>
            <a:xfrm>
              <a:off x="7715295" y="4551962"/>
              <a:ext cx="501259" cy="104071"/>
              <a:chOff x="6329500" y="-1097725"/>
              <a:chExt cx="744150" cy="154500"/>
            </a:xfrm>
          </p:grpSpPr>
          <p:sp>
            <p:nvSpPr>
              <p:cNvPr id="102" name="Google Shape;102;p11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" name="Google Shape;103;p11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" name="Google Shape;104;p11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6244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preserve="1">
  <p:cSld name="1_Big number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 txBox="1">
            <a:spLocks noGrp="1"/>
          </p:cNvSpPr>
          <p:nvPr>
            <p:ph type="title" hasCustomPrompt="1"/>
          </p:nvPr>
        </p:nvSpPr>
        <p:spPr>
          <a:xfrm>
            <a:off x="1712100" y="2161700"/>
            <a:ext cx="8768000" cy="13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94" name="Google Shape;94;p11"/>
          <p:cNvSpPr txBox="1">
            <a:spLocks noGrp="1"/>
          </p:cNvSpPr>
          <p:nvPr>
            <p:ph type="subTitle" idx="1"/>
          </p:nvPr>
        </p:nvSpPr>
        <p:spPr>
          <a:xfrm>
            <a:off x="1712000" y="3507767"/>
            <a:ext cx="8768000" cy="6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95" name="Google Shape;95;p11"/>
          <p:cNvGrpSpPr/>
          <p:nvPr/>
        </p:nvGrpSpPr>
        <p:grpSpPr>
          <a:xfrm>
            <a:off x="325300" y="392634"/>
            <a:ext cx="14478667" cy="8946167"/>
            <a:chOff x="243975" y="294475"/>
            <a:chExt cx="10859000" cy="6709625"/>
          </a:xfrm>
        </p:grpSpPr>
        <p:pic>
          <p:nvPicPr>
            <p:cNvPr id="96" name="Google Shape;96;p11"/>
            <p:cNvPicPr preferRelativeResize="0"/>
            <p:nvPr/>
          </p:nvPicPr>
          <p:blipFill rotWithShape="1">
            <a:blip r:embed="rId2">
              <a:alphaModFix/>
            </a:blip>
            <a:srcRect l="38689" t="23134" r="17809" b="34534"/>
            <a:stretch/>
          </p:blipFill>
          <p:spPr>
            <a:xfrm>
              <a:off x="7032275" y="2940600"/>
              <a:ext cx="4070700" cy="4063500"/>
            </a:xfrm>
            <a:prstGeom prst="ellipse">
              <a:avLst/>
            </a:prstGeom>
            <a:noFill/>
            <a:ln>
              <a:noFill/>
            </a:ln>
          </p:spPr>
        </p:pic>
        <p:grpSp>
          <p:nvGrpSpPr>
            <p:cNvPr id="97" name="Google Shape;97;p11"/>
            <p:cNvGrpSpPr/>
            <p:nvPr/>
          </p:nvGrpSpPr>
          <p:grpSpPr>
            <a:xfrm>
              <a:off x="243975" y="294475"/>
              <a:ext cx="326700" cy="490050"/>
              <a:chOff x="7388600" y="376150"/>
              <a:chExt cx="326700" cy="490050"/>
            </a:xfrm>
          </p:grpSpPr>
          <p:sp>
            <p:nvSpPr>
              <p:cNvPr id="98" name="Google Shape;98;p11"/>
              <p:cNvSpPr/>
              <p:nvPr/>
            </p:nvSpPr>
            <p:spPr>
              <a:xfrm>
                <a:off x="7388600" y="376150"/>
                <a:ext cx="326700" cy="32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11"/>
              <p:cNvSpPr/>
              <p:nvPr/>
            </p:nvSpPr>
            <p:spPr>
              <a:xfrm>
                <a:off x="7388600" y="539500"/>
                <a:ext cx="326700" cy="32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100" name="Google Shape;100;p11"/>
            <p:cNvPicPr preferRelativeResize="0"/>
            <p:nvPr/>
          </p:nvPicPr>
          <p:blipFill rotWithShape="1">
            <a:blip r:embed="rId2">
              <a:alphaModFix/>
            </a:blip>
            <a:srcRect l="18492" t="14228" r="12145" b="18272"/>
            <a:stretch/>
          </p:blipFill>
          <p:spPr>
            <a:xfrm>
              <a:off x="7890650" y="3797388"/>
              <a:ext cx="2354100" cy="2349900"/>
            </a:xfrm>
            <a:prstGeom prst="ellipse">
              <a:avLst/>
            </a:prstGeom>
            <a:noFill/>
            <a:ln>
              <a:noFill/>
            </a:ln>
          </p:spPr>
        </p:pic>
        <p:grpSp>
          <p:nvGrpSpPr>
            <p:cNvPr id="101" name="Google Shape;101;p11"/>
            <p:cNvGrpSpPr/>
            <p:nvPr/>
          </p:nvGrpSpPr>
          <p:grpSpPr>
            <a:xfrm>
              <a:off x="7715295" y="4551962"/>
              <a:ext cx="501259" cy="104071"/>
              <a:chOff x="6329500" y="-1097725"/>
              <a:chExt cx="744150" cy="154500"/>
            </a:xfrm>
          </p:grpSpPr>
          <p:sp>
            <p:nvSpPr>
              <p:cNvPr id="102" name="Google Shape;102;p11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" name="Google Shape;103;p11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" name="Google Shape;104;p11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54425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54663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Title and text 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3"/>
          <p:cNvGrpSpPr/>
          <p:nvPr/>
        </p:nvGrpSpPr>
        <p:grpSpPr>
          <a:xfrm>
            <a:off x="406386" y="-3185000"/>
            <a:ext cx="14475415" cy="6948173"/>
            <a:chOff x="304789" y="-2388750"/>
            <a:chExt cx="10856561" cy="5211130"/>
          </a:xfrm>
        </p:grpSpPr>
        <p:sp>
          <p:nvSpPr>
            <p:cNvPr id="108" name="Google Shape;108;p13"/>
            <p:cNvSpPr/>
            <p:nvPr/>
          </p:nvSpPr>
          <p:spPr>
            <a:xfrm rot="-5400000" flipH="1">
              <a:off x="7959150" y="-2388750"/>
              <a:ext cx="3202200" cy="3202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09" name="Google Shape;109;p13"/>
            <p:cNvGrpSpPr/>
            <p:nvPr/>
          </p:nvGrpSpPr>
          <p:grpSpPr>
            <a:xfrm rot="5400000">
              <a:off x="106195" y="2519714"/>
              <a:ext cx="501259" cy="104071"/>
              <a:chOff x="6329500" y="-1097725"/>
              <a:chExt cx="744150" cy="154500"/>
            </a:xfrm>
          </p:grpSpPr>
          <p:sp>
            <p:nvSpPr>
              <p:cNvPr id="110" name="Google Shape;110;p13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" name="Google Shape;111;p13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" name="Google Shape;112;p13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13" name="Google Shape;113;p13"/>
          <p:cNvSpPr txBox="1">
            <a:spLocks noGrp="1"/>
          </p:cNvSpPr>
          <p:nvPr>
            <p:ph type="subTitle" idx="1"/>
          </p:nvPr>
        </p:nvSpPr>
        <p:spPr>
          <a:xfrm>
            <a:off x="6117600" y="2659633"/>
            <a:ext cx="5114400" cy="30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Char char="○"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■"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●"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○"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■"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●"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○"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600"/>
              <a:buChar char="■"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2"/>
          </p:nvPr>
        </p:nvSpPr>
        <p:spPr>
          <a:xfrm>
            <a:off x="6117600" y="1895967"/>
            <a:ext cx="51144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-29632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ublic Sans Black"/>
              <a:buNone/>
              <a:defRPr sz="2933">
                <a:latin typeface="Public Sans Black"/>
                <a:ea typeface="Public Sans Black"/>
                <a:cs typeface="Public Sans Black"/>
                <a:sym typeface="Public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444931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Learning to Change: Worker Resilience and Adaptability - Public Policy Forum">
            <a:extLst>
              <a:ext uri="{FF2B5EF4-FFF2-40B4-BE49-F238E27FC236}">
                <a16:creationId xmlns:a16="http://schemas.microsoft.com/office/drawing/2014/main" id="{F874AB61-DCCC-CE7B-0F2D-FFDB2496557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230717"/>
            <a:ext cx="12199057" cy="7319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Google Shape;117;p14"/>
          <p:cNvGrpSpPr/>
          <p:nvPr/>
        </p:nvGrpSpPr>
        <p:grpSpPr>
          <a:xfrm>
            <a:off x="-2804100" y="-3359536"/>
            <a:ext cx="4423405" cy="11495303"/>
            <a:chOff x="-2103075" y="-2519652"/>
            <a:chExt cx="3317554" cy="8621477"/>
          </a:xfrm>
        </p:grpSpPr>
        <p:pic>
          <p:nvPicPr>
            <p:cNvPr id="118" name="Google Shape;118;p14"/>
            <p:cNvPicPr preferRelativeResize="0"/>
            <p:nvPr/>
          </p:nvPicPr>
          <p:blipFill rotWithShape="1">
            <a:blip r:embed="rId3">
              <a:alphaModFix/>
            </a:blip>
            <a:srcRect l="36545" t="47974" r="26718" b="15167"/>
            <a:stretch/>
          </p:blipFill>
          <p:spPr>
            <a:xfrm>
              <a:off x="-991349" y="4178825"/>
              <a:ext cx="1919100" cy="19230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19" name="Google Shape;119;p14"/>
            <p:cNvSpPr/>
            <p:nvPr/>
          </p:nvSpPr>
          <p:spPr>
            <a:xfrm rot="5400000">
              <a:off x="-2103075" y="-2519652"/>
              <a:ext cx="3202200" cy="3202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0" name="Google Shape;120;p14"/>
            <p:cNvGrpSpPr/>
            <p:nvPr/>
          </p:nvGrpSpPr>
          <p:grpSpPr>
            <a:xfrm>
              <a:off x="713220" y="4832612"/>
              <a:ext cx="501259" cy="104071"/>
              <a:chOff x="6329500" y="-1097725"/>
              <a:chExt cx="744150" cy="154500"/>
            </a:xfrm>
          </p:grpSpPr>
          <p:sp>
            <p:nvSpPr>
              <p:cNvPr id="121" name="Google Shape;121;p14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" name="Google Shape;122;p14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24" name="Google Shape;124;p14"/>
          <p:cNvSpPr txBox="1">
            <a:spLocks noGrp="1"/>
          </p:cNvSpPr>
          <p:nvPr>
            <p:ph type="subTitle" idx="1"/>
          </p:nvPr>
        </p:nvSpPr>
        <p:spPr>
          <a:xfrm>
            <a:off x="960000" y="2659633"/>
            <a:ext cx="5114400" cy="30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Char char="○"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■"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●"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○"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■"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●"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○"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600"/>
              <a:buChar char="■"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5" name="Google Shape;125;p1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subTitle" idx="2"/>
          </p:nvPr>
        </p:nvSpPr>
        <p:spPr>
          <a:xfrm>
            <a:off x="960000" y="1895967"/>
            <a:ext cx="51144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-29632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ublic Sans Black"/>
              <a:buNone/>
              <a:defRPr sz="2933">
                <a:latin typeface="Public Sans Black"/>
                <a:ea typeface="Public Sans Black"/>
                <a:cs typeface="Public Sans Black"/>
                <a:sym typeface="Public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609964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 preserve="1">
  <p:cSld name="1_Title and text 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14"/>
          <p:cNvGrpSpPr/>
          <p:nvPr/>
        </p:nvGrpSpPr>
        <p:grpSpPr>
          <a:xfrm>
            <a:off x="-2804100" y="-3359536"/>
            <a:ext cx="4423405" cy="11495303"/>
            <a:chOff x="-2103075" y="-2519652"/>
            <a:chExt cx="3317554" cy="8621477"/>
          </a:xfrm>
        </p:grpSpPr>
        <p:pic>
          <p:nvPicPr>
            <p:cNvPr id="118" name="Google Shape;118;p14"/>
            <p:cNvPicPr preferRelativeResize="0"/>
            <p:nvPr/>
          </p:nvPicPr>
          <p:blipFill rotWithShape="1">
            <a:blip r:embed="rId2">
              <a:alphaModFix/>
            </a:blip>
            <a:srcRect l="36545" t="47974" r="26718" b="15167"/>
            <a:stretch/>
          </p:blipFill>
          <p:spPr>
            <a:xfrm>
              <a:off x="-991349" y="4178825"/>
              <a:ext cx="1919100" cy="19230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19" name="Google Shape;119;p14"/>
            <p:cNvSpPr/>
            <p:nvPr/>
          </p:nvSpPr>
          <p:spPr>
            <a:xfrm rot="5400000">
              <a:off x="-2103075" y="-2519652"/>
              <a:ext cx="3202200" cy="3202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0" name="Google Shape;120;p14"/>
            <p:cNvGrpSpPr/>
            <p:nvPr/>
          </p:nvGrpSpPr>
          <p:grpSpPr>
            <a:xfrm>
              <a:off x="713220" y="4832612"/>
              <a:ext cx="501259" cy="104071"/>
              <a:chOff x="6329500" y="-1097725"/>
              <a:chExt cx="744150" cy="154500"/>
            </a:xfrm>
          </p:grpSpPr>
          <p:sp>
            <p:nvSpPr>
              <p:cNvPr id="121" name="Google Shape;121;p14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" name="Google Shape;122;p14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24" name="Google Shape;124;p14"/>
          <p:cNvSpPr txBox="1">
            <a:spLocks noGrp="1"/>
          </p:cNvSpPr>
          <p:nvPr>
            <p:ph type="subTitle" idx="1"/>
          </p:nvPr>
        </p:nvSpPr>
        <p:spPr>
          <a:xfrm>
            <a:off x="960000" y="2659633"/>
            <a:ext cx="5114400" cy="30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Char char="○"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■"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●"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○"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■"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●"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○"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600"/>
              <a:buChar char="■"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5" name="Google Shape;125;p1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subTitle" idx="2"/>
          </p:nvPr>
        </p:nvSpPr>
        <p:spPr>
          <a:xfrm>
            <a:off x="960000" y="1895967"/>
            <a:ext cx="51144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-29632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ublic Sans Black"/>
              <a:buNone/>
              <a:defRPr sz="2933">
                <a:latin typeface="Public Sans Black"/>
                <a:ea typeface="Public Sans Black"/>
                <a:cs typeface="Public Sans Black"/>
                <a:sym typeface="Public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598313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5"/>
          <p:cNvSpPr txBox="1">
            <a:spLocks noGrp="1"/>
          </p:cNvSpPr>
          <p:nvPr>
            <p:ph type="subTitle" idx="1"/>
          </p:nvPr>
        </p:nvSpPr>
        <p:spPr>
          <a:xfrm>
            <a:off x="960000" y="1988400"/>
            <a:ext cx="5284800" cy="2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29" name="Google Shape;129;p15"/>
          <p:cNvGrpSpPr/>
          <p:nvPr/>
        </p:nvGrpSpPr>
        <p:grpSpPr>
          <a:xfrm>
            <a:off x="-2991981" y="-1194125"/>
            <a:ext cx="4269600" cy="10827609"/>
            <a:chOff x="-2243986" y="-895594"/>
            <a:chExt cx="3202200" cy="8120707"/>
          </a:xfrm>
        </p:grpSpPr>
        <p:sp>
          <p:nvSpPr>
            <p:cNvPr id="130" name="Google Shape;130;p15"/>
            <p:cNvSpPr/>
            <p:nvPr/>
          </p:nvSpPr>
          <p:spPr>
            <a:xfrm>
              <a:off x="-2243986" y="4022913"/>
              <a:ext cx="3202200" cy="3202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pic>
          <p:nvPicPr>
            <p:cNvPr id="131" name="Google Shape;131;p15"/>
            <p:cNvPicPr preferRelativeResize="0"/>
            <p:nvPr/>
          </p:nvPicPr>
          <p:blipFill rotWithShape="1">
            <a:blip r:embed="rId2">
              <a:alphaModFix/>
            </a:blip>
            <a:srcRect l="32845" t="16173" r="30417" b="46968"/>
            <a:stretch/>
          </p:blipFill>
          <p:spPr>
            <a:xfrm flipH="1">
              <a:off x="-868122" y="-895594"/>
              <a:ext cx="1748400" cy="1752000"/>
            </a:xfrm>
            <a:prstGeom prst="ellipse">
              <a:avLst/>
            </a:prstGeom>
            <a:noFill/>
            <a:ln>
              <a:noFill/>
            </a:ln>
          </p:spPr>
        </p:pic>
      </p:grpSp>
      <p:sp>
        <p:nvSpPr>
          <p:cNvPr id="132" name="Google Shape;132;p1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68996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 userDrawn="1">
  <p:cSld name="Thank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6"/>
          <p:cNvGrpSpPr/>
          <p:nvPr/>
        </p:nvGrpSpPr>
        <p:grpSpPr>
          <a:xfrm>
            <a:off x="-1922432" y="304817"/>
            <a:ext cx="16466233" cy="9541417"/>
            <a:chOff x="-1441825" y="228612"/>
            <a:chExt cx="12349675" cy="7156063"/>
          </a:xfrm>
        </p:grpSpPr>
        <p:pic>
          <p:nvPicPr>
            <p:cNvPr id="138" name="Google Shape;138;p16"/>
            <p:cNvPicPr preferRelativeResize="0"/>
            <p:nvPr/>
          </p:nvPicPr>
          <p:blipFill rotWithShape="1">
            <a:blip r:embed="rId2">
              <a:alphaModFix/>
            </a:blip>
            <a:srcRect l="18492" t="14228" r="12145" b="18272"/>
            <a:stretch/>
          </p:blipFill>
          <p:spPr>
            <a:xfrm>
              <a:off x="-1441825" y="4182463"/>
              <a:ext cx="2354100" cy="23499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39" name="Google Shape;139;p16"/>
            <p:cNvSpPr/>
            <p:nvPr/>
          </p:nvSpPr>
          <p:spPr>
            <a:xfrm rot="-5400000">
              <a:off x="7705650" y="4182475"/>
              <a:ext cx="3202200" cy="3202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0" name="Google Shape;140;p16"/>
            <p:cNvGrpSpPr/>
            <p:nvPr/>
          </p:nvGrpSpPr>
          <p:grpSpPr>
            <a:xfrm>
              <a:off x="228595" y="228612"/>
              <a:ext cx="501259" cy="104071"/>
              <a:chOff x="6329500" y="-1097725"/>
              <a:chExt cx="744150" cy="154500"/>
            </a:xfrm>
          </p:grpSpPr>
          <p:sp>
            <p:nvSpPr>
              <p:cNvPr id="141" name="Google Shape;141;p16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" name="Google Shape;142;p16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" name="Google Shape;143;p16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79683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7"/>
          <p:cNvGrpSpPr/>
          <p:nvPr/>
        </p:nvGrpSpPr>
        <p:grpSpPr>
          <a:xfrm>
            <a:off x="447360" y="649967"/>
            <a:ext cx="14767832" cy="9488111"/>
            <a:chOff x="335520" y="487475"/>
            <a:chExt cx="11075874" cy="7116083"/>
          </a:xfrm>
        </p:grpSpPr>
        <p:grpSp>
          <p:nvGrpSpPr>
            <p:cNvPr id="146" name="Google Shape;146;p17"/>
            <p:cNvGrpSpPr/>
            <p:nvPr/>
          </p:nvGrpSpPr>
          <p:grpSpPr>
            <a:xfrm>
              <a:off x="335520" y="487475"/>
              <a:ext cx="501259" cy="104071"/>
              <a:chOff x="6329500" y="-1097725"/>
              <a:chExt cx="744150" cy="154500"/>
            </a:xfrm>
          </p:grpSpPr>
          <p:sp>
            <p:nvSpPr>
              <p:cNvPr id="147" name="Google Shape;147;p17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17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17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150" name="Google Shape;150;p17"/>
            <p:cNvPicPr preferRelativeResize="0"/>
            <p:nvPr/>
          </p:nvPicPr>
          <p:blipFill rotWithShape="1">
            <a:blip r:embed="rId2">
              <a:alphaModFix/>
            </a:blip>
            <a:srcRect l="14215" t="13864" r="14207" b="21440"/>
            <a:stretch/>
          </p:blipFill>
          <p:spPr>
            <a:xfrm>
              <a:off x="7662894" y="3854158"/>
              <a:ext cx="3748500" cy="3749400"/>
            </a:xfrm>
            <a:prstGeom prst="ellipse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971557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preserve="1">
  <p:cSld name="1_Background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eaving care podcast: an 18-year-old's perspective on 'independence',  supported accommodation and good social work - Childrens">
            <a:extLst>
              <a:ext uri="{FF2B5EF4-FFF2-40B4-BE49-F238E27FC236}">
                <a16:creationId xmlns:a16="http://schemas.microsoft.com/office/drawing/2014/main" id="{0807CC35-FFC4-45D7-DE6D-46DBAB2EDEC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62000"/>
            <a:ext cx="12192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5" name="Google Shape;145;p17"/>
          <p:cNvGrpSpPr/>
          <p:nvPr/>
        </p:nvGrpSpPr>
        <p:grpSpPr>
          <a:xfrm>
            <a:off x="447360" y="649967"/>
            <a:ext cx="14767832" cy="9488111"/>
            <a:chOff x="335520" y="487475"/>
            <a:chExt cx="11075874" cy="7116083"/>
          </a:xfrm>
        </p:grpSpPr>
        <p:grpSp>
          <p:nvGrpSpPr>
            <p:cNvPr id="146" name="Google Shape;146;p17"/>
            <p:cNvGrpSpPr/>
            <p:nvPr/>
          </p:nvGrpSpPr>
          <p:grpSpPr>
            <a:xfrm>
              <a:off x="335520" y="487475"/>
              <a:ext cx="501259" cy="104071"/>
              <a:chOff x="6329500" y="-1097725"/>
              <a:chExt cx="744150" cy="154500"/>
            </a:xfrm>
          </p:grpSpPr>
          <p:sp>
            <p:nvSpPr>
              <p:cNvPr id="147" name="Google Shape;147;p17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17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17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150" name="Google Shape;150;p17"/>
            <p:cNvPicPr preferRelativeResize="0"/>
            <p:nvPr/>
          </p:nvPicPr>
          <p:blipFill rotWithShape="1">
            <a:blip r:embed="rId3">
              <a:alphaModFix/>
            </a:blip>
            <a:srcRect l="14215" t="13864" r="14207" b="21440"/>
            <a:stretch/>
          </p:blipFill>
          <p:spPr>
            <a:xfrm>
              <a:off x="7662894" y="3854158"/>
              <a:ext cx="3748500" cy="3749400"/>
            </a:xfrm>
            <a:prstGeom prst="ellipse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926951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960000" y="3184133"/>
            <a:ext cx="5747200" cy="23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960000" y="1083135"/>
            <a:ext cx="2311600" cy="120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960000" y="5500533"/>
            <a:ext cx="5747200" cy="6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10906861" y="649968"/>
            <a:ext cx="668345" cy="138761"/>
            <a:chOff x="6329500" y="-1097725"/>
            <a:chExt cx="744150" cy="154500"/>
          </a:xfrm>
        </p:grpSpPr>
        <p:sp>
          <p:nvSpPr>
            <p:cNvPr id="25" name="Google Shape;25;p3"/>
            <p:cNvSpPr/>
            <p:nvPr/>
          </p:nvSpPr>
          <p:spPr>
            <a:xfrm>
              <a:off x="6329500" y="-1097725"/>
              <a:ext cx="154500" cy="154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624325" y="-1097725"/>
              <a:ext cx="154500" cy="154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6919150" y="-1097725"/>
              <a:ext cx="154500" cy="154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108559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18"/>
          <p:cNvGrpSpPr/>
          <p:nvPr/>
        </p:nvGrpSpPr>
        <p:grpSpPr>
          <a:xfrm>
            <a:off x="-1922433" y="-2421666"/>
            <a:ext cx="16898567" cy="11131484"/>
            <a:chOff x="-1441825" y="-1816250"/>
            <a:chExt cx="12673925" cy="8348613"/>
          </a:xfrm>
        </p:grpSpPr>
        <p:pic>
          <p:nvPicPr>
            <p:cNvPr id="153" name="Google Shape;153;p18"/>
            <p:cNvPicPr preferRelativeResize="0"/>
            <p:nvPr/>
          </p:nvPicPr>
          <p:blipFill rotWithShape="1">
            <a:blip r:embed="rId2">
              <a:alphaModFix/>
            </a:blip>
            <a:srcRect l="18492" t="14228" r="12145" b="18272"/>
            <a:stretch/>
          </p:blipFill>
          <p:spPr>
            <a:xfrm>
              <a:off x="-1441825" y="4182463"/>
              <a:ext cx="2354100" cy="2349900"/>
            </a:xfrm>
            <a:prstGeom prst="ellipse">
              <a:avLst/>
            </a:prstGeom>
            <a:noFill/>
            <a:ln>
              <a:noFill/>
            </a:ln>
          </p:spPr>
        </p:pic>
        <p:grpSp>
          <p:nvGrpSpPr>
            <p:cNvPr id="154" name="Google Shape;154;p18"/>
            <p:cNvGrpSpPr/>
            <p:nvPr/>
          </p:nvGrpSpPr>
          <p:grpSpPr>
            <a:xfrm rot="10800000">
              <a:off x="8029900" y="-1816250"/>
              <a:ext cx="3202200" cy="3202200"/>
              <a:chOff x="-2177175" y="3797400"/>
              <a:chExt cx="3202200" cy="3202200"/>
            </a:xfrm>
          </p:grpSpPr>
          <p:sp>
            <p:nvSpPr>
              <p:cNvPr id="155" name="Google Shape;155;p18"/>
              <p:cNvSpPr/>
              <p:nvPr/>
            </p:nvSpPr>
            <p:spPr>
              <a:xfrm>
                <a:off x="-2177175" y="3797400"/>
                <a:ext cx="3202200" cy="3202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" name="Google Shape;156;p18"/>
              <p:cNvSpPr/>
              <p:nvPr/>
            </p:nvSpPr>
            <p:spPr>
              <a:xfrm>
                <a:off x="533850" y="4252500"/>
                <a:ext cx="326700" cy="3267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417204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47769-CED8-DC34-D8FE-7691DFBA26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9A065D-D8D7-1E14-2ADA-EF4824CB70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5398D-BAEB-D361-6903-B7BB2D387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0E61-AC1C-4001-B2C9-2F0C686744BB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59F0F-24B5-D2B2-17F8-C766EE51C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F511D-2ED9-8F70-15E7-AFAFAF82F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BC5FD-0678-4096-83B4-F25F250DEE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1923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82652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964600" y="681367"/>
            <a:ext cx="10262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24162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600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0838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951000" y="4710067"/>
            <a:ext cx="7262800" cy="13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2"/>
          </p:nvPr>
        </p:nvSpPr>
        <p:spPr>
          <a:xfrm>
            <a:off x="950967" y="2413000"/>
            <a:ext cx="72628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950967" y="4299367"/>
            <a:ext cx="7262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2933">
                <a:solidFill>
                  <a:schemeClr val="dk1"/>
                </a:solidFill>
                <a:latin typeface="Public Sans Black"/>
                <a:ea typeface="Public Sans Black"/>
                <a:cs typeface="Public Sans Black"/>
                <a:sym typeface="Public Sa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4"/>
          </p:nvPr>
        </p:nvSpPr>
        <p:spPr>
          <a:xfrm>
            <a:off x="950967" y="2002300"/>
            <a:ext cx="7262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2933">
                <a:solidFill>
                  <a:schemeClr val="dk1"/>
                </a:solidFill>
                <a:latin typeface="Public Sans Black"/>
                <a:ea typeface="Public Sans Black"/>
                <a:cs typeface="Public Sans Black"/>
                <a:sym typeface="Public Sa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ublic Sans"/>
              <a:buNone/>
              <a:defRPr sz="3200" b="1"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7" name="Google Shape;37;p5"/>
          <p:cNvGrpSpPr/>
          <p:nvPr/>
        </p:nvGrpSpPr>
        <p:grpSpPr>
          <a:xfrm>
            <a:off x="398453" y="-3185000"/>
            <a:ext cx="14483348" cy="12945333"/>
            <a:chOff x="298839" y="-2388750"/>
            <a:chExt cx="10862511" cy="9709000"/>
          </a:xfrm>
        </p:grpSpPr>
        <p:grpSp>
          <p:nvGrpSpPr>
            <p:cNvPr id="38" name="Google Shape;38;p5"/>
            <p:cNvGrpSpPr/>
            <p:nvPr/>
          </p:nvGrpSpPr>
          <p:grpSpPr>
            <a:xfrm rot="5400000">
              <a:off x="100245" y="2430487"/>
              <a:ext cx="501259" cy="104071"/>
              <a:chOff x="6329500" y="-1097725"/>
              <a:chExt cx="744150" cy="154500"/>
            </a:xfrm>
          </p:grpSpPr>
          <p:sp>
            <p:nvSpPr>
              <p:cNvPr id="39" name="Google Shape;39;p5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" name="Google Shape;40;p5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" name="Google Shape;41;p5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42" name="Google Shape;42;p5"/>
            <p:cNvPicPr preferRelativeResize="0"/>
            <p:nvPr/>
          </p:nvPicPr>
          <p:blipFill rotWithShape="1">
            <a:blip r:embed="rId2">
              <a:alphaModFix/>
            </a:blip>
            <a:srcRect l="37408" t="15218" r="25855" b="47923"/>
            <a:stretch/>
          </p:blipFill>
          <p:spPr>
            <a:xfrm>
              <a:off x="3055200" y="4798450"/>
              <a:ext cx="2516700" cy="2521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43" name="Google Shape;43;p5"/>
            <p:cNvSpPr/>
            <p:nvPr/>
          </p:nvSpPr>
          <p:spPr>
            <a:xfrm rot="-5400000" flipH="1">
              <a:off x="7959150" y="-2388750"/>
              <a:ext cx="3202200" cy="3202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806510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-2902899" y="406400"/>
            <a:ext cx="14688500" cy="8926400"/>
            <a:chOff x="-2177175" y="304800"/>
            <a:chExt cx="11016375" cy="6694800"/>
          </a:xfrm>
        </p:grpSpPr>
        <p:sp>
          <p:nvSpPr>
            <p:cNvPr id="47" name="Google Shape;47;p6"/>
            <p:cNvSpPr/>
            <p:nvPr/>
          </p:nvSpPr>
          <p:spPr>
            <a:xfrm>
              <a:off x="-2177175" y="3797400"/>
              <a:ext cx="3202200" cy="3202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8" name="Google Shape;48;p6"/>
            <p:cNvGrpSpPr/>
            <p:nvPr/>
          </p:nvGrpSpPr>
          <p:grpSpPr>
            <a:xfrm>
              <a:off x="8512500" y="304800"/>
              <a:ext cx="326700" cy="490050"/>
              <a:chOff x="7388600" y="376150"/>
              <a:chExt cx="326700" cy="490050"/>
            </a:xfrm>
          </p:grpSpPr>
          <p:sp>
            <p:nvSpPr>
              <p:cNvPr id="49" name="Google Shape;49;p6"/>
              <p:cNvSpPr/>
              <p:nvPr/>
            </p:nvSpPr>
            <p:spPr>
              <a:xfrm>
                <a:off x="7388600" y="376150"/>
                <a:ext cx="326700" cy="32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" name="Google Shape;50;p6"/>
              <p:cNvSpPr/>
              <p:nvPr/>
            </p:nvSpPr>
            <p:spPr>
              <a:xfrm>
                <a:off x="7388600" y="539500"/>
                <a:ext cx="326700" cy="32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9646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subTitle" idx="1"/>
          </p:nvPr>
        </p:nvSpPr>
        <p:spPr>
          <a:xfrm>
            <a:off x="960000" y="2659633"/>
            <a:ext cx="5114400" cy="30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Char char="○"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■"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●"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600"/>
              <a:buChar char="○"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■"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●"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600"/>
              <a:buChar char="○"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600"/>
              <a:buChar char="■"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53" name="Google Shape;53;p7"/>
          <p:cNvGrpSpPr/>
          <p:nvPr/>
        </p:nvGrpSpPr>
        <p:grpSpPr>
          <a:xfrm>
            <a:off x="-1747333" y="-1947016"/>
            <a:ext cx="13532933" cy="8376195"/>
            <a:chOff x="-1310500" y="-1460262"/>
            <a:chExt cx="10149700" cy="6282146"/>
          </a:xfrm>
        </p:grpSpPr>
        <p:pic>
          <p:nvPicPr>
            <p:cNvPr id="54" name="Google Shape;54;p7"/>
            <p:cNvPicPr preferRelativeResize="0"/>
            <p:nvPr/>
          </p:nvPicPr>
          <p:blipFill rotWithShape="1">
            <a:blip r:embed="rId2">
              <a:alphaModFix/>
            </a:blip>
            <a:srcRect l="18492" t="14228" r="12145" b="18272"/>
            <a:stretch/>
          </p:blipFill>
          <p:spPr>
            <a:xfrm>
              <a:off x="-1310500" y="-1460262"/>
              <a:ext cx="2354100" cy="2349900"/>
            </a:xfrm>
            <a:prstGeom prst="ellipse">
              <a:avLst/>
            </a:prstGeom>
            <a:noFill/>
            <a:ln>
              <a:noFill/>
            </a:ln>
          </p:spPr>
        </p:pic>
        <p:grpSp>
          <p:nvGrpSpPr>
            <p:cNvPr id="55" name="Google Shape;55;p7"/>
            <p:cNvGrpSpPr/>
            <p:nvPr/>
          </p:nvGrpSpPr>
          <p:grpSpPr>
            <a:xfrm>
              <a:off x="8512500" y="304800"/>
              <a:ext cx="326700" cy="490050"/>
              <a:chOff x="7388600" y="376150"/>
              <a:chExt cx="326700" cy="490050"/>
            </a:xfrm>
          </p:grpSpPr>
          <p:sp>
            <p:nvSpPr>
              <p:cNvPr id="56" name="Google Shape;56;p7"/>
              <p:cNvSpPr/>
              <p:nvPr/>
            </p:nvSpPr>
            <p:spPr>
              <a:xfrm>
                <a:off x="7388600" y="376150"/>
                <a:ext cx="326700" cy="32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" name="Google Shape;57;p7"/>
              <p:cNvSpPr/>
              <p:nvPr/>
            </p:nvSpPr>
            <p:spPr>
              <a:xfrm>
                <a:off x="7388600" y="539500"/>
                <a:ext cx="326700" cy="32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8" name="Google Shape;58;p7"/>
            <p:cNvGrpSpPr/>
            <p:nvPr/>
          </p:nvGrpSpPr>
          <p:grpSpPr>
            <a:xfrm>
              <a:off x="4321370" y="4717812"/>
              <a:ext cx="501259" cy="104071"/>
              <a:chOff x="6329500" y="-1097725"/>
              <a:chExt cx="744150" cy="154500"/>
            </a:xfrm>
          </p:grpSpPr>
          <p:sp>
            <p:nvSpPr>
              <p:cNvPr id="59" name="Google Shape;59;p7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" name="Google Shape;60;p7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" name="Google Shape;61;p7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subTitle" idx="2"/>
          </p:nvPr>
        </p:nvSpPr>
        <p:spPr>
          <a:xfrm>
            <a:off x="960000" y="1895967"/>
            <a:ext cx="51144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-29632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Public Sans Black"/>
              <a:buNone/>
              <a:defRPr sz="2933">
                <a:latin typeface="Public Sans Black"/>
                <a:ea typeface="Public Sans Black"/>
                <a:cs typeface="Public Sans Black"/>
                <a:sym typeface="Public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0196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1470100" y="1786467"/>
            <a:ext cx="9251600" cy="32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6" name="Google Shape;66;p8"/>
          <p:cNvGrpSpPr/>
          <p:nvPr/>
        </p:nvGrpSpPr>
        <p:grpSpPr>
          <a:xfrm>
            <a:off x="-1854867" y="-2745933"/>
            <a:ext cx="17079867" cy="11401684"/>
            <a:chOff x="-1391150" y="-2059450"/>
            <a:chExt cx="12809900" cy="8551263"/>
          </a:xfrm>
        </p:grpSpPr>
        <p:pic>
          <p:nvPicPr>
            <p:cNvPr id="67" name="Google Shape;67;p8"/>
            <p:cNvPicPr preferRelativeResize="0"/>
            <p:nvPr/>
          </p:nvPicPr>
          <p:blipFill rotWithShape="1">
            <a:blip r:embed="rId2">
              <a:alphaModFix/>
            </a:blip>
            <a:srcRect l="18492" t="14228" r="12145" b="18272"/>
            <a:stretch/>
          </p:blipFill>
          <p:spPr>
            <a:xfrm>
              <a:off x="-1391150" y="4141913"/>
              <a:ext cx="2354100" cy="2349900"/>
            </a:xfrm>
            <a:prstGeom prst="ellipse">
              <a:avLst/>
            </a:prstGeom>
            <a:noFill/>
            <a:ln>
              <a:noFill/>
            </a:ln>
          </p:spPr>
        </p:pic>
        <p:grpSp>
          <p:nvGrpSpPr>
            <p:cNvPr id="68" name="Google Shape;68;p8"/>
            <p:cNvGrpSpPr/>
            <p:nvPr/>
          </p:nvGrpSpPr>
          <p:grpSpPr>
            <a:xfrm rot="10800000">
              <a:off x="8216550" y="-2059450"/>
              <a:ext cx="3202200" cy="3202200"/>
              <a:chOff x="-2177175" y="3797400"/>
              <a:chExt cx="3202200" cy="3202200"/>
            </a:xfrm>
          </p:grpSpPr>
          <p:sp>
            <p:nvSpPr>
              <p:cNvPr id="69" name="Google Shape;69;p8"/>
              <p:cNvSpPr/>
              <p:nvPr/>
            </p:nvSpPr>
            <p:spPr>
              <a:xfrm>
                <a:off x="-2177175" y="3797400"/>
                <a:ext cx="3202200" cy="3202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" name="Google Shape;70;p8"/>
              <p:cNvSpPr/>
              <p:nvPr/>
            </p:nvSpPr>
            <p:spPr>
              <a:xfrm>
                <a:off x="533850" y="4252500"/>
                <a:ext cx="326700" cy="32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1" name="Google Shape;71;p8"/>
            <p:cNvGrpSpPr/>
            <p:nvPr/>
          </p:nvGrpSpPr>
          <p:grpSpPr>
            <a:xfrm>
              <a:off x="243975" y="294475"/>
              <a:ext cx="326700" cy="490050"/>
              <a:chOff x="7388600" y="376150"/>
              <a:chExt cx="326700" cy="490050"/>
            </a:xfrm>
          </p:grpSpPr>
          <p:sp>
            <p:nvSpPr>
              <p:cNvPr id="72" name="Google Shape;72;p8"/>
              <p:cNvSpPr/>
              <p:nvPr/>
            </p:nvSpPr>
            <p:spPr>
              <a:xfrm>
                <a:off x="7388600" y="376150"/>
                <a:ext cx="326700" cy="32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" name="Google Shape;73;p8"/>
              <p:cNvSpPr/>
              <p:nvPr/>
            </p:nvSpPr>
            <p:spPr>
              <a:xfrm>
                <a:off x="7388600" y="539500"/>
                <a:ext cx="326700" cy="32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4" name="Google Shape;74;p8"/>
            <p:cNvGrpSpPr/>
            <p:nvPr/>
          </p:nvGrpSpPr>
          <p:grpSpPr>
            <a:xfrm>
              <a:off x="8208163" y="4551962"/>
              <a:ext cx="501259" cy="104071"/>
              <a:chOff x="6329500" y="-1097725"/>
              <a:chExt cx="744150" cy="154500"/>
            </a:xfrm>
          </p:grpSpPr>
          <p:sp>
            <p:nvSpPr>
              <p:cNvPr id="75" name="Google Shape;75;p8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" name="Google Shape;76;p8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" name="Google Shape;77;p8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1048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>
            <a:spLocks noGrp="1"/>
          </p:cNvSpPr>
          <p:nvPr>
            <p:ph type="subTitle" idx="1"/>
          </p:nvPr>
        </p:nvSpPr>
        <p:spPr>
          <a:xfrm>
            <a:off x="960000" y="1501333"/>
            <a:ext cx="69936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81" name="Google Shape;81;p9"/>
          <p:cNvGrpSpPr/>
          <p:nvPr/>
        </p:nvGrpSpPr>
        <p:grpSpPr>
          <a:xfrm>
            <a:off x="304793" y="304816"/>
            <a:ext cx="13706040" cy="8731549"/>
            <a:chOff x="228595" y="228612"/>
            <a:chExt cx="10279530" cy="6548662"/>
          </a:xfrm>
        </p:grpSpPr>
        <p:grpSp>
          <p:nvGrpSpPr>
            <p:cNvPr id="82" name="Google Shape;82;p9"/>
            <p:cNvGrpSpPr/>
            <p:nvPr/>
          </p:nvGrpSpPr>
          <p:grpSpPr>
            <a:xfrm>
              <a:off x="228595" y="228612"/>
              <a:ext cx="501259" cy="104071"/>
              <a:chOff x="6329500" y="-1097725"/>
              <a:chExt cx="744150" cy="154500"/>
            </a:xfrm>
          </p:grpSpPr>
          <p:sp>
            <p:nvSpPr>
              <p:cNvPr id="83" name="Google Shape;83;p9"/>
              <p:cNvSpPr/>
              <p:nvPr/>
            </p:nvSpPr>
            <p:spPr>
              <a:xfrm>
                <a:off x="632950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" name="Google Shape;84;p9"/>
              <p:cNvSpPr/>
              <p:nvPr/>
            </p:nvSpPr>
            <p:spPr>
              <a:xfrm>
                <a:off x="6624325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" name="Google Shape;85;p9"/>
              <p:cNvSpPr/>
              <p:nvPr/>
            </p:nvSpPr>
            <p:spPr>
              <a:xfrm>
                <a:off x="6919150" y="-1097725"/>
                <a:ext cx="154500" cy="15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86" name="Google Shape;86;p9"/>
            <p:cNvPicPr preferRelativeResize="0"/>
            <p:nvPr/>
          </p:nvPicPr>
          <p:blipFill rotWithShape="1">
            <a:blip r:embed="rId2">
              <a:alphaModFix/>
            </a:blip>
            <a:srcRect l="36545" t="47974" r="26718" b="15167"/>
            <a:stretch/>
          </p:blipFill>
          <p:spPr>
            <a:xfrm>
              <a:off x="7991425" y="4255475"/>
              <a:ext cx="2516700" cy="2521800"/>
            </a:xfrm>
            <a:prstGeom prst="ellipse">
              <a:avLst/>
            </a:prstGeom>
            <a:noFill/>
            <a:ln>
              <a:noFill/>
            </a:ln>
          </p:spPr>
        </p:pic>
        <p:grpSp>
          <p:nvGrpSpPr>
            <p:cNvPr id="87" name="Google Shape;87;p9"/>
            <p:cNvGrpSpPr/>
            <p:nvPr/>
          </p:nvGrpSpPr>
          <p:grpSpPr>
            <a:xfrm>
              <a:off x="8512500" y="304800"/>
              <a:ext cx="326700" cy="490050"/>
              <a:chOff x="7388600" y="376150"/>
              <a:chExt cx="326700" cy="490050"/>
            </a:xfrm>
          </p:grpSpPr>
          <p:sp>
            <p:nvSpPr>
              <p:cNvPr id="88" name="Google Shape;88;p9"/>
              <p:cNvSpPr/>
              <p:nvPr/>
            </p:nvSpPr>
            <p:spPr>
              <a:xfrm>
                <a:off x="7388600" y="376150"/>
                <a:ext cx="326700" cy="326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" name="Google Shape;89;p9"/>
              <p:cNvSpPr/>
              <p:nvPr/>
            </p:nvSpPr>
            <p:spPr>
              <a:xfrm>
                <a:off x="7388600" y="539500"/>
                <a:ext cx="326700" cy="32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2104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31049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ublic Sans Black"/>
              <a:buNone/>
              <a:defRPr sz="3500">
                <a:solidFill>
                  <a:schemeClr val="dk1"/>
                </a:solidFill>
                <a:latin typeface="Public Sans Black"/>
                <a:ea typeface="Public Sans Black"/>
                <a:cs typeface="Public Sans Black"/>
                <a:sym typeface="Public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ublic Sans Black"/>
              <a:buNone/>
              <a:defRPr sz="3500">
                <a:solidFill>
                  <a:schemeClr val="dk1"/>
                </a:solidFill>
                <a:latin typeface="Public Sans Black"/>
                <a:ea typeface="Public Sans Black"/>
                <a:cs typeface="Public Sans Black"/>
                <a:sym typeface="Public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ublic Sans Black"/>
              <a:buNone/>
              <a:defRPr sz="3500">
                <a:solidFill>
                  <a:schemeClr val="dk1"/>
                </a:solidFill>
                <a:latin typeface="Public Sans Black"/>
                <a:ea typeface="Public Sans Black"/>
                <a:cs typeface="Public Sans Black"/>
                <a:sym typeface="Public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ublic Sans Black"/>
              <a:buNone/>
              <a:defRPr sz="3500">
                <a:solidFill>
                  <a:schemeClr val="dk1"/>
                </a:solidFill>
                <a:latin typeface="Public Sans Black"/>
                <a:ea typeface="Public Sans Black"/>
                <a:cs typeface="Public Sans Black"/>
                <a:sym typeface="Public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ublic Sans Black"/>
              <a:buNone/>
              <a:defRPr sz="3500">
                <a:solidFill>
                  <a:schemeClr val="dk1"/>
                </a:solidFill>
                <a:latin typeface="Public Sans Black"/>
                <a:ea typeface="Public Sans Black"/>
                <a:cs typeface="Public Sans Black"/>
                <a:sym typeface="Public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ublic Sans Black"/>
              <a:buNone/>
              <a:defRPr sz="3500">
                <a:solidFill>
                  <a:schemeClr val="dk1"/>
                </a:solidFill>
                <a:latin typeface="Public Sans Black"/>
                <a:ea typeface="Public Sans Black"/>
                <a:cs typeface="Public Sans Black"/>
                <a:sym typeface="Public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ublic Sans Black"/>
              <a:buNone/>
              <a:defRPr sz="3500">
                <a:solidFill>
                  <a:schemeClr val="dk1"/>
                </a:solidFill>
                <a:latin typeface="Public Sans Black"/>
                <a:ea typeface="Public Sans Black"/>
                <a:cs typeface="Public Sans Black"/>
                <a:sym typeface="Public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ublic Sans Black"/>
              <a:buNone/>
              <a:defRPr sz="3500">
                <a:solidFill>
                  <a:schemeClr val="dk1"/>
                </a:solidFill>
                <a:latin typeface="Public Sans Black"/>
                <a:ea typeface="Public Sans Black"/>
                <a:cs typeface="Public Sans Black"/>
                <a:sym typeface="Public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ublic Sans Black"/>
              <a:buNone/>
              <a:defRPr sz="3500">
                <a:solidFill>
                  <a:schemeClr val="dk1"/>
                </a:solidFill>
                <a:latin typeface="Public Sans Black"/>
                <a:ea typeface="Public Sans Black"/>
                <a:cs typeface="Public Sans Black"/>
                <a:sym typeface="Public Sa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807482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82" r:id="rId11"/>
    <p:sldLayoutId id="2147483671" r:id="rId12"/>
    <p:sldLayoutId id="2147483672" r:id="rId13"/>
    <p:sldLayoutId id="2147483673" r:id="rId14"/>
    <p:sldLayoutId id="2147483684" r:id="rId15"/>
    <p:sldLayoutId id="2147483674" r:id="rId16"/>
    <p:sldLayoutId id="2147483675" r:id="rId17"/>
    <p:sldLayoutId id="2147483676" r:id="rId18"/>
    <p:sldLayoutId id="2147483683" r:id="rId19"/>
    <p:sldLayoutId id="2147483677" r:id="rId20"/>
    <p:sldLayoutId id="2147483678" r:id="rId2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8307434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A903C0-B0A9-3E2A-1EB5-E64316DFF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65" y="2161700"/>
            <a:ext cx="11396670" cy="1346000"/>
          </a:xfrm>
          <a:prstGeom prst="roundRect">
            <a:avLst/>
          </a:prstGeom>
          <a:solidFill>
            <a:schemeClr val="lt1">
              <a:alpha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r>
              <a:rPr lang="en-GB" sz="4000">
                <a:latin typeface="Times New Roman" panose="02020603050405020304" pitchFamily="18" charset="0"/>
                <a:cs typeface="Times New Roman" panose="02020603050405020304" pitchFamily="18" charset="0"/>
              </a:rPr>
              <a:t>What can you learn from this stage of adulthood?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193EDCB-05F5-4433-75AF-B1E154ACE4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GB"/>
              <a:t>Nguyen Van Thanh</a:t>
            </a:r>
          </a:p>
        </p:txBody>
      </p:sp>
    </p:spTree>
    <p:extLst>
      <p:ext uri="{BB962C8B-B14F-4D97-AF65-F5344CB8AC3E}">
        <p14:creationId xmlns:p14="http://schemas.microsoft.com/office/powerpoint/2010/main" val="2275802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ow to Recover from a Financial Setback | Total Wealth">
            <a:extLst>
              <a:ext uri="{FF2B5EF4-FFF2-40B4-BE49-F238E27FC236}">
                <a16:creationId xmlns:a16="http://schemas.microsoft.com/office/drawing/2014/main" id="{6B57605A-70BA-7371-B761-BA8443354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4020" y="389629"/>
            <a:ext cx="7703960" cy="6078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1325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Serious Kung Fu GIF by Bombay Softwares">
            <a:extLst>
              <a:ext uri="{FF2B5EF4-FFF2-40B4-BE49-F238E27FC236}">
                <a16:creationId xmlns:a16="http://schemas.microsoft.com/office/drawing/2014/main" id="{210ABA32-8457-3975-0803-8FFAB9B3A9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00"/>
          <a:stretch/>
        </p:blipFill>
        <p:spPr bwMode="auto">
          <a:xfrm>
            <a:off x="2343149" y="239077"/>
            <a:ext cx="7505702" cy="6379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3804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5 effective ways for women to achieve financial independence : Protium">
            <a:extLst>
              <a:ext uri="{FF2B5EF4-FFF2-40B4-BE49-F238E27FC236}">
                <a16:creationId xmlns:a16="http://schemas.microsoft.com/office/drawing/2014/main" id="{83701582-2B7F-4165-45B1-1938145D8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" y="-86576"/>
            <a:ext cx="7219950" cy="7031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Financial Independence Retire Early | FIRE | How To FIRE">
            <a:extLst>
              <a:ext uri="{FF2B5EF4-FFF2-40B4-BE49-F238E27FC236}">
                <a16:creationId xmlns:a16="http://schemas.microsoft.com/office/drawing/2014/main" id="{E5758775-E436-7EFF-88D7-316083EEA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336" y="590550"/>
            <a:ext cx="5423789" cy="28384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Business, economic, employed, financial, freedom, goal, independence icon -  Download on Iconfinder">
            <a:extLst>
              <a:ext uri="{FF2B5EF4-FFF2-40B4-BE49-F238E27FC236}">
                <a16:creationId xmlns:a16="http://schemas.microsoft.com/office/drawing/2014/main" id="{FDA08AE7-41D5-84DC-A75D-9C8CE035A1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7530" y="3524250"/>
            <a:ext cx="28194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1606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Take care of family Royalty Free Vector Image - VectorStock">
            <a:extLst>
              <a:ext uri="{FF2B5EF4-FFF2-40B4-BE49-F238E27FC236}">
                <a16:creationId xmlns:a16="http://schemas.microsoft.com/office/drawing/2014/main" id="{C9CB1FD8-4B04-82CC-7014-D9AEE3FB47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80"/>
          <a:stretch/>
        </p:blipFill>
        <p:spPr bwMode="auto">
          <a:xfrm>
            <a:off x="0" y="1695784"/>
            <a:ext cx="4177742" cy="3429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Taking Care Of Yourself And Your Family Health During A Move?">
            <a:extLst>
              <a:ext uri="{FF2B5EF4-FFF2-40B4-BE49-F238E27FC236}">
                <a16:creationId xmlns:a16="http://schemas.microsoft.com/office/drawing/2014/main" id="{CBE94400-C0A4-9E2A-5AC6-0EB9302F7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9050" y="620449"/>
            <a:ext cx="8001000" cy="450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861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 descr="Individual Career Management in Career Development - IResearchNet">
            <a:extLst>
              <a:ext uri="{FF2B5EF4-FFF2-40B4-BE49-F238E27FC236}">
                <a16:creationId xmlns:a16="http://schemas.microsoft.com/office/drawing/2014/main" id="{4012C125-69E8-094C-A053-AF437281B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19150" y="3099772"/>
            <a:ext cx="7494946" cy="3747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Managing Your Career: Mid-Career Online Class | LinkedIn Learning, formerly  Lynda.com">
            <a:extLst>
              <a:ext uri="{FF2B5EF4-FFF2-40B4-BE49-F238E27FC236}">
                <a16:creationId xmlns:a16="http://schemas.microsoft.com/office/drawing/2014/main" id="{359C608D-1535-A207-F212-379FC1288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8380" y="1461472"/>
            <a:ext cx="6243620" cy="3512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981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Aspiration for national independence - In celebration of the 75th Ceremony  of Independence Day of Socialist Republic of Vietnam (2/9/1945-2/9/2020) -  Trưng bày online Hoàng Thành Thăng Long - Online exhibition of">
            <a:extLst>
              <a:ext uri="{FF2B5EF4-FFF2-40B4-BE49-F238E27FC236}">
                <a16:creationId xmlns:a16="http://schemas.microsoft.com/office/drawing/2014/main" id="{2D3E97F5-60CE-C337-8E7A-F868778C56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26" b="16218"/>
          <a:stretch/>
        </p:blipFill>
        <p:spPr bwMode="auto">
          <a:xfrm rot="501296">
            <a:off x="1813717" y="604420"/>
            <a:ext cx="8564563" cy="335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3068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Get faster and better at decision making | Executive PA Media">
            <a:extLst>
              <a:ext uri="{FF2B5EF4-FFF2-40B4-BE49-F238E27FC236}">
                <a16:creationId xmlns:a16="http://schemas.microsoft.com/office/drawing/2014/main" id="{71C1D91E-FFAF-4B2B-3DAF-FE2859CC3B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660" y="477673"/>
            <a:ext cx="9294680" cy="590265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Máy tính Biểu tượng Bắt tay bàn Tay trái tim Ngón tay cái tín hiệu - Bắt tay">
            <a:extLst>
              <a:ext uri="{FF2B5EF4-FFF2-40B4-BE49-F238E27FC236}">
                <a16:creationId xmlns:a16="http://schemas.microsoft.com/office/drawing/2014/main" id="{AC72FE6A-2CCE-25E7-78E2-B8CE8DF30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3333" r="94111">
                        <a14:foregroundMark x1="7333" y1="35000" x2="7889" y2="34667"/>
                        <a14:foregroundMark x1="75889" y1="27444" x2="83667" y2="33556"/>
                        <a14:foregroundMark x1="83667" y1="33556" x2="72000" y2="24889"/>
                        <a14:foregroundMark x1="94222" y1="38000" x2="93667" y2="30667"/>
                        <a14:foregroundMark x1="26222" y1="55333" x2="24778" y2="57111"/>
                        <a14:foregroundMark x1="38111" y1="65444" x2="36333" y2="68222"/>
                        <a14:foregroundMark x1="42889" y1="76222" x2="44111" y2="79444"/>
                        <a14:foregroundMark x1="55222" y1="85222" x2="55667" y2="87000"/>
                        <a14:backgroundMark x1="3444" y1="34778" x2="3444" y2="34778"/>
                        <a14:backgroundMark x1="3333" y1="34667" x2="3333" y2="34667"/>
                        <a14:backgroundMark x1="3111" y1="33222" x2="3111" y2="3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34636">
            <a:off x="246418" y="4095085"/>
            <a:ext cx="2763672" cy="276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3018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TAFF EDITORIAL] Encourage teenage independence – The Rubicon">
            <a:extLst>
              <a:ext uri="{FF2B5EF4-FFF2-40B4-BE49-F238E27FC236}">
                <a16:creationId xmlns:a16="http://schemas.microsoft.com/office/drawing/2014/main" id="{4FD4DDB1-FCD5-3505-EB95-FD2BD90CD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95129">
            <a:off x="341959" y="525442"/>
            <a:ext cx="6397957" cy="447146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Be Patient… – justsomegoodthoughts">
            <a:extLst>
              <a:ext uri="{FF2B5EF4-FFF2-40B4-BE49-F238E27FC236}">
                <a16:creationId xmlns:a16="http://schemas.microsoft.com/office/drawing/2014/main" id="{936189B5-FE5B-17B9-9F6B-E207211E5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8012">
            <a:off x="6777039" y="76199"/>
            <a:ext cx="4300538" cy="28670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ndian curriculum schools continue improvement journey - Teach Middle East  Magazine">
            <a:extLst>
              <a:ext uri="{FF2B5EF4-FFF2-40B4-BE49-F238E27FC236}">
                <a16:creationId xmlns:a16="http://schemas.microsoft.com/office/drawing/2014/main" id="{15E74DBE-81F9-A932-03DB-9114948A7B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7" t="3542" r="8818" b="8558"/>
          <a:stretch/>
        </p:blipFill>
        <p:spPr bwMode="auto">
          <a:xfrm>
            <a:off x="6986951" y="3366552"/>
            <a:ext cx="4016918" cy="324909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788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ow important is the adaptability for a manager? - Chương trình Thạc sĩ  Quản trị Kinh doanh MBA-MCI">
            <a:extLst>
              <a:ext uri="{FF2B5EF4-FFF2-40B4-BE49-F238E27FC236}">
                <a16:creationId xmlns:a16="http://schemas.microsoft.com/office/drawing/2014/main" id="{A4B1F5D0-9A13-1F6E-9A90-4E3B670CAE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950" y="4042384"/>
            <a:ext cx="4591050" cy="2358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104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The Importance of Setbacks While Healing.">
            <a:extLst>
              <a:ext uri="{FF2B5EF4-FFF2-40B4-BE49-F238E27FC236}">
                <a16:creationId xmlns:a16="http://schemas.microsoft.com/office/drawing/2014/main" id="{10758DB1-B60F-05A0-E715-7F5047A478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7" t="50000" r="1727"/>
          <a:stretch/>
        </p:blipFill>
        <p:spPr bwMode="auto">
          <a:xfrm>
            <a:off x="190095" y="1257301"/>
            <a:ext cx="11811810" cy="4343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2732632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imple Light">
      <a:dk1>
        <a:srgbClr val="1A0E4B"/>
      </a:dk1>
      <a:lt1>
        <a:srgbClr val="FFFFFF"/>
      </a:lt1>
      <a:dk2>
        <a:srgbClr val="FF83AE"/>
      </a:dk2>
      <a:lt2>
        <a:srgbClr val="F1F093"/>
      </a:lt2>
      <a:accent1>
        <a:srgbClr val="C8EED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A0E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1D653463-898B-4EBE-B480-508296C35005}" vid="{E8B8CEDB-28A2-4AEE-A90F-28C11B715C7D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148</TotalTime>
  <Words>13</Words>
  <Application>Microsoft Office PowerPoint</Application>
  <PresentationFormat>Widescreen</PresentationFormat>
  <Paragraphs>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Nunito Light</vt:lpstr>
      <vt:lpstr>Proxima Nova</vt:lpstr>
      <vt:lpstr>Proxima Nova Semibold</vt:lpstr>
      <vt:lpstr>Public Sans</vt:lpstr>
      <vt:lpstr>Public Sans Black</vt:lpstr>
      <vt:lpstr>Questrial</vt:lpstr>
      <vt:lpstr>Times New Roman</vt:lpstr>
      <vt:lpstr>Theme1</vt:lpstr>
      <vt:lpstr>Slidesgo Final Pages</vt:lpstr>
      <vt:lpstr>What can you learn from this stage of adulthood?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can you learn from this stage of adulthood?</dc:title>
  <dc:creator>Thành Nguyễn Văn</dc:creator>
  <cp:lastModifiedBy>Thành Nguyễn Văn</cp:lastModifiedBy>
  <cp:revision>4</cp:revision>
  <dcterms:created xsi:type="dcterms:W3CDTF">2023-10-15T00:46:40Z</dcterms:created>
  <dcterms:modified xsi:type="dcterms:W3CDTF">2023-10-15T03:14:54Z</dcterms:modified>
</cp:coreProperties>
</file>

<file path=docProps/thumbnail.jpeg>
</file>